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4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6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D782FF7-9DBF-4865-A125-0BC8A4BB9355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7540D05-D5AD-4111-A171-F861FE592E2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2FF7-9DBF-4865-A125-0BC8A4BB9355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0D05-D5AD-4111-A171-F861FE592E2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2FF7-9DBF-4865-A125-0BC8A4BB9355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0D05-D5AD-4111-A171-F861FE592E2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2FF7-9DBF-4865-A125-0BC8A4BB9355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0D05-D5AD-4111-A171-F861FE592E2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2FF7-9DBF-4865-A125-0BC8A4BB9355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0D05-D5AD-4111-A171-F861FE592E2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2FF7-9DBF-4865-A125-0BC8A4BB9355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0D05-D5AD-4111-A171-F861FE592E2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2FF7-9DBF-4865-A125-0BC8A4BB9355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0D05-D5AD-4111-A171-F861FE592E29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2FF7-9DBF-4865-A125-0BC8A4BB9355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0D05-D5AD-4111-A171-F861FE592E2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2FF7-9DBF-4865-A125-0BC8A4BB9355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0D05-D5AD-4111-A171-F861FE592E2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2FF7-9DBF-4865-A125-0BC8A4BB9355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0D05-D5AD-4111-A171-F861FE592E2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2FF7-9DBF-4865-A125-0BC8A4BB9355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0D05-D5AD-4111-A171-F861FE592E2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D782FF7-9DBF-4865-A125-0BC8A4BB9355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7540D05-D5AD-4111-A171-F861FE592E2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PROJETO ABRIL COM BONECOS</a:t>
            </a:r>
            <a:br>
              <a:rPr lang="pt-BR" sz="2400" dirty="0"/>
            </a:br>
            <a:r>
              <a:rPr lang="pt-BR" sz="2400" dirty="0"/>
              <a:t>DIA NACIONAL DO TEATRO DE  BONEC0S </a:t>
            </a:r>
            <a:r>
              <a:rPr lang="pt-BR" sz="2400" dirty="0" smtClean="0"/>
              <a:t>2012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 smtClean="0"/>
              <a:t>PROGRAMAÇÃO</a:t>
            </a:r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b="1" dirty="0"/>
              <a:t>DIA 23 DE ABRIL</a:t>
            </a:r>
            <a:r>
              <a:rPr lang="pt-BR" dirty="0"/>
              <a:t>   -  Augusto Bonequeiro no Beira Mar Grill – 21 h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DIA 24 DE ABRIL</a:t>
            </a:r>
            <a:r>
              <a:rPr lang="pt-BR" dirty="0"/>
              <a:t>   -  Cia de Teatro Epidemia de Bonecos, com A SAGA DE JESUS CRISTO – no Teatro do Centro  Dragão do Mar – 20 horas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DIA 25 DE ABRIL</a:t>
            </a:r>
            <a:r>
              <a:rPr lang="pt-BR" dirty="0"/>
              <a:t>   -  Grupo Bricoleiros, com CRIATURAS DE PAPEL,  no CUCA da Barra do Ceará – 14:30 e 19h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DIA 26 DE ABRIL</a:t>
            </a:r>
            <a:r>
              <a:rPr lang="pt-BR" dirty="0"/>
              <a:t>   -  Augusto Bonequeiro  no Chico do Carangueijo – 23 </a:t>
            </a:r>
            <a:r>
              <a:rPr lang="pt-BR" dirty="0" smtClean="0"/>
              <a:t>h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DIA 27 DE ABRIL</a:t>
            </a:r>
            <a:r>
              <a:rPr lang="pt-BR" dirty="0"/>
              <a:t>   - </a:t>
            </a:r>
            <a:r>
              <a:rPr lang="pt-BR" dirty="0" smtClean="0"/>
              <a:t>Participação no XIX  </a:t>
            </a:r>
            <a:r>
              <a:rPr lang="pt-BR" dirty="0"/>
              <a:t>CONGRESSO DA ASSOCIAÇÃO BRASILEIRA DE TEATRO DE BONECOS UNIMA </a:t>
            </a:r>
            <a:endParaRPr lang="pt-BR" dirty="0" smtClean="0"/>
          </a:p>
          <a:p>
            <a:r>
              <a:rPr lang="pt-BR" dirty="0"/>
              <a:t> </a:t>
            </a:r>
          </a:p>
          <a:p>
            <a:r>
              <a:rPr lang="pt-BR" b="1" dirty="0"/>
              <a:t>DIA 28 DE ABRIL</a:t>
            </a:r>
            <a:r>
              <a:rPr lang="pt-BR" dirty="0"/>
              <a:t>   -   Grupo Calú Maravilha A BRUXA E A NATUREZA no BNB da Praia do Futuro – 17:30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DIA 28 DE ABRIL</a:t>
            </a:r>
            <a:r>
              <a:rPr lang="pt-BR" dirty="0"/>
              <a:t>   -   Augusto Bonequeiro no Beira Mar Grill – </a:t>
            </a:r>
            <a:r>
              <a:rPr lang="pt-BR" dirty="0" smtClean="0"/>
              <a:t>21h</a:t>
            </a:r>
          </a:p>
          <a:p>
            <a:endParaRPr lang="pt-BR" dirty="0" smtClean="0"/>
          </a:p>
          <a:p>
            <a:r>
              <a:rPr lang="pt-BR" b="1" dirty="0" smtClean="0"/>
              <a:t>DIA 28 DE ABRIL </a:t>
            </a:r>
            <a:r>
              <a:rPr lang="pt-BR" dirty="0" smtClean="0"/>
              <a:t>– Cortejo de Bonecos Gigantes, no Centro Dragão do Mar, às 17 h</a:t>
            </a:r>
            <a:endParaRPr lang="pt-BR" dirty="0"/>
          </a:p>
          <a:p>
            <a:r>
              <a:rPr lang="pt-BR" b="1" dirty="0"/>
              <a:t>                                  </a:t>
            </a:r>
            <a:endParaRPr lang="pt-BR" dirty="0"/>
          </a:p>
          <a:p>
            <a:r>
              <a:rPr lang="pt-BR" b="1" dirty="0"/>
              <a:t>DE 20 A 29 DE ABRIL</a:t>
            </a:r>
            <a:r>
              <a:rPr lang="pt-BR" dirty="0"/>
              <a:t> – Oficina de Teatro de Bonecos – sede do Grupo Formosura – de 19 às 21 horas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16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000" dirty="0" smtClean="0"/>
              <a:t>PROJETO </a:t>
            </a:r>
            <a:r>
              <a:rPr lang="pt-BR" sz="2000" dirty="0"/>
              <a:t>ABRIL COM BONECOS</a:t>
            </a:r>
            <a:br>
              <a:rPr lang="pt-BR" sz="2000" dirty="0"/>
            </a:br>
            <a:r>
              <a:rPr lang="pt-BR" sz="2000" dirty="0"/>
              <a:t>DIA NACIONAL DO TEATRO DE  BONEC0S 2012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1200" dirty="0" smtClean="0"/>
              <a:t>PROGRAMAÇÃO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3074" name="Picture 2" descr="C:\Users\Izabel\Desktop\XIX CONGRESSO ABTB 2012\DSC00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7" y="2420888"/>
            <a:ext cx="395449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zabel\AppData\Local\Temp\Temp1_fotos_formosura.zip\DSC01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20040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9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rgbClr val="FF0000"/>
                </a:solidFill>
              </a:rPr>
              <a:t>PROJETO ABRIL COM BONECOS 2018</a:t>
            </a:r>
            <a:r>
              <a:rPr lang="pt-BR" b="1" dirty="0">
                <a:solidFill>
                  <a:srgbClr val="FF0000"/>
                </a:solidFill>
              </a:rPr>
              <a:t/>
            </a:r>
            <a:br>
              <a:rPr lang="pt-BR" b="1" dirty="0">
                <a:solidFill>
                  <a:srgbClr val="FF0000"/>
                </a:solidFill>
              </a:rPr>
            </a:br>
            <a:endParaRPr lang="pt-BR" dirty="0"/>
          </a:p>
        </p:txBody>
      </p:sp>
      <p:pic>
        <p:nvPicPr>
          <p:cNvPr id="4" name="Picture 2" descr="C:\Users\Cliente\Desktop\celular maio de 2018\Nova pasta\IMG-20180404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26" y="2038350"/>
            <a:ext cx="4052747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5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rgbClr val="FF0000"/>
                </a:solidFill>
              </a:rPr>
              <a:t>PROJETO ABRIL COM BONECOS 2018</a:t>
            </a:r>
            <a:endParaRPr lang="pt-BR" sz="3600" dirty="0"/>
          </a:p>
        </p:txBody>
      </p:sp>
      <p:pic>
        <p:nvPicPr>
          <p:cNvPr id="4" name="Picture 2" descr="C:\Users\Cliente\Desktop\celular abril 2018\28 de abril\20180427_122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88" y="2038350"/>
            <a:ext cx="7064424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8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>
                <a:solidFill>
                  <a:srgbClr val="FF0000"/>
                </a:solidFill>
              </a:rPr>
              <a:t>PROJETO ABRIL COM BONECOS </a:t>
            </a:r>
            <a:br>
              <a:rPr lang="pt-BR" sz="2400" b="1" dirty="0">
                <a:solidFill>
                  <a:srgbClr val="FF0000"/>
                </a:solidFill>
              </a:rPr>
            </a:br>
            <a:r>
              <a:rPr lang="pt-BR" sz="2400" b="1" dirty="0">
                <a:solidFill>
                  <a:srgbClr val="FF0000"/>
                </a:solidFill>
              </a:rPr>
              <a:t>BARRACA DE BONECOS DO GRUPO CALU MARAVILHA – 27.04.2018</a:t>
            </a:r>
            <a:endParaRPr lang="pt-BR" sz="2400" dirty="0"/>
          </a:p>
        </p:txBody>
      </p:sp>
      <p:pic>
        <p:nvPicPr>
          <p:cNvPr id="4" name="Picture 2" descr="C:\Users\Cliente\Desktop\celular abril 2018\28 de abril\20180427_141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89" y="2038350"/>
            <a:ext cx="2223222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6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ABRIL COM BONECOS - 19 DE JUNHO DE 2016</a:t>
            </a:r>
            <a:r>
              <a:rPr lang="pt-BR" dirty="0"/>
              <a:t/>
            </a:r>
            <a:br>
              <a:rPr lang="pt-BR" dirty="0"/>
            </a:br>
            <a:r>
              <a:rPr lang="pt-BR" sz="2400" dirty="0"/>
              <a:t>THEATRO JOSÉ DE ALENCAR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Cliente\Documents\REDE DE TEATRO DE BONECOS\rede tb tja 2016\FB_IMG_1465807421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280277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59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ABRIL COM BONECOS - 19 DE JUNHO DE 2016</a:t>
            </a:r>
            <a:br>
              <a:rPr lang="pt-BR" sz="2400" dirty="0"/>
            </a:br>
            <a:r>
              <a:rPr lang="pt-BR" sz="2400" dirty="0"/>
              <a:t>THEATRO JOSÉ DE ALENCAR</a:t>
            </a:r>
          </a:p>
        </p:txBody>
      </p:sp>
      <p:pic>
        <p:nvPicPr>
          <p:cNvPr id="4" name="Picture 4" descr="C:\Users\Cliente\Documents\REDE DE TEATRO DE BONECOS\rede tb tja 2016\FB_IMG_1466234139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61" y="2406218"/>
            <a:ext cx="6950039" cy="390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1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ABRIL COM </a:t>
            </a:r>
            <a:r>
              <a:rPr lang="pt-BR" sz="2400" dirty="0" smtClean="0"/>
              <a:t>BONECOS 2019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THEATRO JOSÉ DE ALENCAR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 descr="C:\Users\Cliente\Documents\REDE DE TEATRO DE BONECOS\reded\IMG-20190328-WA0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926854" cy="41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4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ABRIL </a:t>
            </a:r>
            <a:r>
              <a:rPr lang="pt-BR" sz="2400" dirty="0"/>
              <a:t>COM BONECOS 2019</a:t>
            </a:r>
            <a:br>
              <a:rPr lang="pt-BR" sz="2400" dirty="0"/>
            </a:br>
            <a:r>
              <a:rPr lang="pt-BR" sz="2400" dirty="0"/>
              <a:t>THEATRO JOSÉ DE ALENCAR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Cliente\Documents\REDE DE TEATRO DE BONECOS\reded\IMG-20190424-WA0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93075"/>
            <a:ext cx="8028384" cy="45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0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258</TotalTime>
  <Words>58</Words>
  <Application>Microsoft Office PowerPoint</Application>
  <PresentationFormat>Apresentação na tela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Sketchbook</vt:lpstr>
      <vt:lpstr>PROJETO ABRIL COM BONECOS DIA NACIONAL DO TEATRO DE  BONEC0S 2012  PROGRAMAÇÃO </vt:lpstr>
      <vt:lpstr> PROJETO ABRIL COM BONECOS DIA NACIONAL DO TEATRO DE  BONEC0S 2012 PROGRAMAÇÃO </vt:lpstr>
      <vt:lpstr>PROJETO ABRIL COM BONECOS 2018 </vt:lpstr>
      <vt:lpstr>PROJETO ABRIL COM BONECOS 2018</vt:lpstr>
      <vt:lpstr>PROJETO ABRIL COM BONECOS  BARRACA DE BONECOS DO GRUPO CALU MARAVILHA – 27.04.2018</vt:lpstr>
      <vt:lpstr>ABRIL COM BONECOS - 19 DE JUNHO DE 2016 THEATRO JOSÉ DE ALENCAR</vt:lpstr>
      <vt:lpstr>ABRIL COM BONECOS - 19 DE JUNHO DE 2016 THEATRO JOSÉ DE ALENCAR</vt:lpstr>
      <vt:lpstr>ABRIL COM BONECOS 2019 THEATRO JOSÉ DE ALENCAR</vt:lpstr>
      <vt:lpstr>ABRIL COM BONECOS 2019 THEATRO JOSÉ DE ALENCAR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Izabel</dc:creator>
  <cp:lastModifiedBy>Cliente</cp:lastModifiedBy>
  <cp:revision>53</cp:revision>
  <dcterms:created xsi:type="dcterms:W3CDTF">2012-04-24T20:35:51Z</dcterms:created>
  <dcterms:modified xsi:type="dcterms:W3CDTF">2020-09-27T17:21:21Z</dcterms:modified>
</cp:coreProperties>
</file>